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F207-38DF-408C-88DE-37EBE88BFC45}" type="datetimeFigureOut">
              <a:rPr lang="cs-CZ" smtClean="0"/>
              <a:t>15.1.2014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096F-D01F-4C62-B1DC-5458F8A499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4419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F207-38DF-408C-88DE-37EBE88BFC45}" type="datetimeFigureOut">
              <a:rPr lang="cs-CZ" smtClean="0"/>
              <a:t>15.1.2014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096F-D01F-4C62-B1DC-5458F8A499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788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F207-38DF-408C-88DE-37EBE88BFC45}" type="datetimeFigureOut">
              <a:rPr lang="cs-CZ" smtClean="0"/>
              <a:t>15.1.2014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096F-D01F-4C62-B1DC-5458F8A499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048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F207-38DF-408C-88DE-37EBE88BFC45}" type="datetimeFigureOut">
              <a:rPr lang="cs-CZ" smtClean="0"/>
              <a:t>15.1.2014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096F-D01F-4C62-B1DC-5458F8A499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671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F207-38DF-408C-88DE-37EBE88BFC45}" type="datetimeFigureOut">
              <a:rPr lang="cs-CZ" smtClean="0"/>
              <a:t>15.1.2014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096F-D01F-4C62-B1DC-5458F8A499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65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F207-38DF-408C-88DE-37EBE88BFC45}" type="datetimeFigureOut">
              <a:rPr lang="cs-CZ" smtClean="0"/>
              <a:t>15.1.2014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096F-D01F-4C62-B1DC-5458F8A499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309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F207-38DF-408C-88DE-37EBE88BFC45}" type="datetimeFigureOut">
              <a:rPr lang="cs-CZ" smtClean="0"/>
              <a:t>15.1.2014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096F-D01F-4C62-B1DC-5458F8A499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924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F207-38DF-408C-88DE-37EBE88BFC45}" type="datetimeFigureOut">
              <a:rPr lang="cs-CZ" smtClean="0"/>
              <a:t>15.1.2014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096F-D01F-4C62-B1DC-5458F8A499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780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F207-38DF-408C-88DE-37EBE88BFC45}" type="datetimeFigureOut">
              <a:rPr lang="cs-CZ" smtClean="0"/>
              <a:t>15.1.2014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096F-D01F-4C62-B1DC-5458F8A499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894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F207-38DF-408C-88DE-37EBE88BFC45}" type="datetimeFigureOut">
              <a:rPr lang="cs-CZ" smtClean="0"/>
              <a:t>15.1.2014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096F-D01F-4C62-B1DC-5458F8A499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228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F207-38DF-408C-88DE-37EBE88BFC45}" type="datetimeFigureOut">
              <a:rPr lang="cs-CZ" smtClean="0"/>
              <a:t>15.1.2014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096F-D01F-4C62-B1DC-5458F8A499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028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8F207-38DF-408C-88DE-37EBE88BFC45}" type="datetimeFigureOut">
              <a:rPr lang="cs-CZ" smtClean="0"/>
              <a:t>15.1.2014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5096F-D01F-4C62-B1DC-5458F8A499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43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hyperlink" Target="http://www.123rf.com/photo_13849907_rj-45-jack-fitted-on-cat5e-utp-cable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ocitace.hyperinzerce.cz/motherboardy/inzerat/4748843-zakladni-deska-msi-ms-6702--28v1-x-29-atx-mainboard-k8t-neo-nabidka/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://hardwarestejskal.blogspot.cz/2010/10/sitova-karta.htm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hyperlink" Target="http://androidadvices.com/find-wifi-password-with-android-phon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daclub.pl/forum/hotspoty-wlan/(faq)-jaki-router-kupic/" TargetMode="External"/><Relationship Id="rId5" Type="http://schemas.openxmlformats.org/officeDocument/2006/relationships/image" Target="../media/image7.png"/><Relationship Id="rId4" Type="http://schemas.openxmlformats.org/officeDocument/2006/relationships/hyperlink" Target="http://www.nc.cz/tp-link-tl-wr340g-bezdratovy-wifi-router-54mbps-fixni-ant-_d21281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howtheworldworksbydeependra.blogspot.cz/2012/12/whats-difference-between-hub-switch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dirty="0" smtClean="0"/>
              <a:t>Počítačové sítě</a:t>
            </a:r>
            <a:endParaRPr lang="cs-CZ" sz="7200" dirty="0"/>
          </a:p>
        </p:txBody>
      </p:sp>
    </p:spTree>
    <p:extLst>
      <p:ext uri="{BB962C8B-B14F-4D97-AF65-F5344CB8AC3E}">
        <p14:creationId xmlns:p14="http://schemas.microsoft.com/office/powerpoint/2010/main" val="1403134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Síťová karta (opakování)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1972816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NIC – Net Interface </a:t>
            </a:r>
            <a:r>
              <a:rPr lang="cs-CZ" dirty="0" err="1" smtClean="0"/>
              <a:t>Card</a:t>
            </a:r>
            <a:endParaRPr lang="cs-CZ" dirty="0" smtClean="0"/>
          </a:p>
          <a:p>
            <a:r>
              <a:rPr lang="cs-CZ" dirty="0" smtClean="0"/>
              <a:t>Součástka umožňující počítači připojení k síti</a:t>
            </a:r>
          </a:p>
          <a:p>
            <a:r>
              <a:rPr lang="cs-CZ" dirty="0" smtClean="0"/>
              <a:t>Může být integrována na základní desce</a:t>
            </a:r>
          </a:p>
          <a:p>
            <a:r>
              <a:rPr lang="cs-CZ" dirty="0" smtClean="0"/>
              <a:t>Přenosová rychlost 10 Mbps / 100 Mbps / 1000 Mbps</a:t>
            </a:r>
            <a:endParaRPr lang="cs-CZ" dirty="0"/>
          </a:p>
        </p:txBody>
      </p:sp>
      <p:pic>
        <p:nvPicPr>
          <p:cNvPr id="1029" name="Picture 5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331535"/>
            <a:ext cx="1952937" cy="137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122207"/>
            <a:ext cx="4329201" cy="2611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122207"/>
            <a:ext cx="4382969" cy="3366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 flipH="1" flipV="1">
            <a:off x="1984072" y="4906872"/>
            <a:ext cx="859736" cy="898392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V="1">
            <a:off x="3707904" y="5177940"/>
            <a:ext cx="2265672" cy="839564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4960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cs-CZ" b="1" u="sng" dirty="0" smtClean="0"/>
              <a:t>Bezdrátová síť  </a:t>
            </a:r>
            <a:r>
              <a:rPr lang="cs-CZ" b="1" u="sng" dirty="0" err="1" smtClean="0"/>
              <a:t>WiFi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3600400"/>
          </a:xfrm>
        </p:spPr>
        <p:txBody>
          <a:bodyPr>
            <a:normAutofit/>
          </a:bodyPr>
          <a:lstStyle/>
          <a:p>
            <a:r>
              <a:rPr lang="cs-CZ" dirty="0" err="1" smtClean="0"/>
              <a:t>WiFi</a:t>
            </a:r>
            <a:r>
              <a:rPr lang="cs-CZ" dirty="0" smtClean="0"/>
              <a:t> - </a:t>
            </a:r>
            <a:r>
              <a:rPr lang="cs-CZ" dirty="0" err="1" smtClean="0"/>
              <a:t>Wireless</a:t>
            </a:r>
            <a:r>
              <a:rPr lang="cs-CZ" dirty="0" smtClean="0"/>
              <a:t> </a:t>
            </a:r>
            <a:r>
              <a:rPr lang="cs-CZ" dirty="0" err="1" smtClean="0"/>
              <a:t>Fidelity</a:t>
            </a:r>
            <a:endParaRPr lang="cs-CZ" dirty="0" smtClean="0"/>
          </a:p>
          <a:p>
            <a:r>
              <a:rPr lang="cs-CZ" dirty="0" smtClean="0"/>
              <a:t>Funguje stejně jako kabelová (síťová karta, protokol, aktivní prvek, …)</a:t>
            </a:r>
          </a:p>
          <a:p>
            <a:r>
              <a:rPr lang="cs-CZ" dirty="0" smtClean="0"/>
              <a:t>Kabel je nahrazen elektromagnetickými vlnami podobně jako rádio, televize, mobil, …</a:t>
            </a:r>
          </a:p>
          <a:p>
            <a:r>
              <a:rPr lang="cs-CZ" dirty="0" smtClean="0"/>
              <a:t>Vlny v mikrovlnném pásmu 2,4 GHz 5 GHz</a:t>
            </a:r>
            <a:endParaRPr lang="cs-CZ" dirty="0"/>
          </a:p>
        </p:txBody>
      </p:sp>
      <p:pic>
        <p:nvPicPr>
          <p:cNvPr id="2050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15779"/>
            <a:ext cx="1206818" cy="1031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365" y="4348013"/>
            <a:ext cx="2314947" cy="2314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306" y="4539917"/>
            <a:ext cx="2167502" cy="1926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7195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Počítačová síť</a:t>
            </a:r>
            <a:r>
              <a:rPr lang="cs-CZ" u="sng" dirty="0" smtClean="0"/>
              <a:t> (</a:t>
            </a:r>
            <a:r>
              <a:rPr lang="cs-CZ" b="1" i="1" u="sng" dirty="0" err="1" smtClean="0"/>
              <a:t>computer</a:t>
            </a:r>
            <a:r>
              <a:rPr lang="cs-CZ" b="1" i="1" u="sng" dirty="0" smtClean="0"/>
              <a:t> network</a:t>
            </a:r>
            <a:r>
              <a:rPr lang="cs-CZ" u="sng" dirty="0" smtClean="0"/>
              <a:t>)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- je souhrnné označení pro technické prostředky, které realizují spojení a výměnu informací mezi počítači.</a:t>
            </a:r>
          </a:p>
          <a:p>
            <a:pPr marL="0" indent="0">
              <a:buNone/>
            </a:pPr>
            <a:r>
              <a:rPr lang="cs-CZ" b="1" u="sng" dirty="0" smtClean="0"/>
              <a:t>-Informace:</a:t>
            </a:r>
          </a:p>
          <a:p>
            <a:r>
              <a:rPr lang="cs-CZ" b="1" dirty="0" smtClean="0"/>
              <a:t>Soubory</a:t>
            </a:r>
            <a:r>
              <a:rPr lang="cs-CZ" dirty="0" smtClean="0"/>
              <a:t> (text, foto, video, hudba,….)</a:t>
            </a:r>
          </a:p>
          <a:p>
            <a:r>
              <a:rPr lang="cs-CZ" b="1" dirty="0" smtClean="0"/>
              <a:t>Databáze</a:t>
            </a:r>
            <a:r>
              <a:rPr lang="cs-CZ" dirty="0" smtClean="0"/>
              <a:t> (přístup k společným centrálně uloženým datům např. policejní databáze osob)</a:t>
            </a:r>
          </a:p>
          <a:p>
            <a:r>
              <a:rPr lang="cs-CZ" b="1" dirty="0" smtClean="0"/>
              <a:t>Komunikační programy </a:t>
            </a:r>
            <a:r>
              <a:rPr lang="cs-CZ" dirty="0" smtClean="0"/>
              <a:t>(ICQ, </a:t>
            </a:r>
            <a:r>
              <a:rPr lang="cs-CZ" dirty="0" err="1" smtClean="0"/>
              <a:t>Skype</a:t>
            </a:r>
            <a:r>
              <a:rPr lang="cs-CZ" dirty="0" smtClean="0"/>
              <a:t>,….)</a:t>
            </a:r>
          </a:p>
          <a:p>
            <a:r>
              <a:rPr lang="cs-CZ" b="1" dirty="0" smtClean="0"/>
              <a:t>Sdílení společných prostředků </a:t>
            </a:r>
            <a:r>
              <a:rPr lang="cs-CZ" dirty="0" smtClean="0"/>
              <a:t>(tiskárny, scannery, připojení k internetu,……)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3022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Dělení sítí dle rozlehlosti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smtClean="0"/>
              <a:t>PAN</a:t>
            </a:r>
            <a:r>
              <a:rPr lang="cs-CZ" dirty="0" smtClean="0"/>
              <a:t> (</a:t>
            </a:r>
            <a:r>
              <a:rPr lang="cs-CZ" dirty="0" err="1" smtClean="0"/>
              <a:t>Personal</a:t>
            </a:r>
            <a:r>
              <a:rPr lang="cs-CZ" dirty="0" smtClean="0"/>
              <a:t> Area Network) - malé, pomalé, jednoduché (např. </a:t>
            </a:r>
            <a:r>
              <a:rPr lang="cs-CZ" dirty="0" err="1" smtClean="0"/>
              <a:t>BlueTooth</a:t>
            </a:r>
            <a:r>
              <a:rPr lang="cs-CZ" dirty="0" smtClean="0"/>
              <a:t>, </a:t>
            </a:r>
            <a:r>
              <a:rPr lang="cs-CZ" dirty="0" err="1" smtClean="0"/>
              <a:t>IrDA</a:t>
            </a:r>
            <a:r>
              <a:rPr lang="cs-CZ" dirty="0" smtClean="0"/>
              <a:t> )</a:t>
            </a:r>
          </a:p>
          <a:p>
            <a:r>
              <a:rPr lang="cs-CZ" b="1" u="sng" dirty="0" smtClean="0"/>
              <a:t>LAN</a:t>
            </a:r>
            <a:r>
              <a:rPr lang="cs-CZ" dirty="0" smtClean="0"/>
              <a:t> (</a:t>
            </a:r>
            <a:r>
              <a:rPr lang="cs-CZ" dirty="0" err="1" smtClean="0"/>
              <a:t>Local</a:t>
            </a:r>
            <a:r>
              <a:rPr lang="cs-CZ" dirty="0" smtClean="0"/>
              <a:t> Area Network)- v rámci místnosti, budovy, několika budov např. školní síť</a:t>
            </a:r>
          </a:p>
          <a:p>
            <a:r>
              <a:rPr lang="cs-CZ" b="1" u="sng" dirty="0" smtClean="0"/>
              <a:t>MAN</a:t>
            </a:r>
            <a:r>
              <a:rPr lang="cs-CZ" dirty="0" smtClean="0"/>
              <a:t> (Metropolitan Area Network) – v rámci města</a:t>
            </a:r>
          </a:p>
          <a:p>
            <a:r>
              <a:rPr lang="cs-CZ" b="1" u="sng" dirty="0" smtClean="0"/>
              <a:t>WAN</a:t>
            </a:r>
            <a:r>
              <a:rPr lang="cs-CZ" dirty="0" smtClean="0"/>
              <a:t> (</a:t>
            </a:r>
            <a:r>
              <a:rPr lang="cs-CZ" dirty="0" err="1" smtClean="0"/>
              <a:t>Wide</a:t>
            </a:r>
            <a:r>
              <a:rPr lang="cs-CZ" dirty="0" smtClean="0"/>
              <a:t> Area Network) – rozlehlá síť, dnes se tak označuje </a:t>
            </a:r>
            <a:r>
              <a:rPr lang="cs-CZ" u="sng" dirty="0" smtClean="0"/>
              <a:t>Internet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324666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Internet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Celosvětová počítačová síť (propojení počítačů, ale také celých počítačových sítí)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Původně síť mezi univerzitami v USA</a:t>
            </a:r>
          </a:p>
          <a:p>
            <a:pPr marL="0" indent="0">
              <a:buNone/>
            </a:pPr>
            <a:r>
              <a:rPr lang="cs-CZ" dirty="0" smtClean="0"/>
              <a:t>Nejčastější služby: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WWW - systém internetových stránek propojených hypertextovými odkazy </a:t>
            </a:r>
            <a:r>
              <a:rPr lang="cs-CZ" sz="2400" dirty="0" smtClean="0"/>
              <a:t>(http, https)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E-mail - elektronická pošta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Instant </a:t>
            </a:r>
            <a:r>
              <a:rPr lang="cs-CZ" dirty="0" err="1" smtClean="0"/>
              <a:t>messaging</a:t>
            </a:r>
            <a:r>
              <a:rPr lang="cs-CZ" dirty="0" smtClean="0"/>
              <a:t> – přímá textová komunikace (např. ICQ)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FTP – přenos souborů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6874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Dělení podle vztahů mezi počítači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 smtClean="0"/>
              <a:t>Peer to Peer </a:t>
            </a:r>
            <a:r>
              <a:rPr lang="cs-CZ" dirty="0" smtClean="0"/>
              <a:t>(P2P) – všechny počítače jsou rovnocenné, např. sdílení souborů ve WIN</a:t>
            </a:r>
          </a:p>
          <a:p>
            <a:r>
              <a:rPr lang="cs-CZ" b="1" u="sng" dirty="0" smtClean="0"/>
              <a:t>Klient – Server </a:t>
            </a:r>
            <a:r>
              <a:rPr lang="cs-CZ" dirty="0" smtClean="0"/>
              <a:t>– hlavní počítač (server) plní požadavky klientských počítačů</a:t>
            </a:r>
          </a:p>
          <a:p>
            <a:r>
              <a:rPr lang="cs-CZ" b="1" u="sng" dirty="0" smtClean="0"/>
              <a:t>Terminál – Server </a:t>
            </a:r>
            <a:r>
              <a:rPr lang="cs-CZ" dirty="0" smtClean="0"/>
              <a:t>– podobné jako předchozí, ale terminál je v podstatě jen obrazovka, klávesnice a myš, všechny operace běží na serveru. Např. pokladny v supermarketu, bankomaty, terminálová síť Microsoft.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5122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Server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počítač</a:t>
            </a:r>
          </a:p>
          <a:p>
            <a:r>
              <a:rPr lang="cs-CZ" dirty="0" smtClean="0"/>
              <a:t>Někdy také služba („program“)</a:t>
            </a:r>
          </a:p>
          <a:p>
            <a:r>
              <a:rPr lang="cs-CZ" dirty="0" smtClean="0"/>
              <a:t>Na jednom hlavním počítači tedy může běžet více služeb zároveň</a:t>
            </a:r>
          </a:p>
          <a:p>
            <a:pPr marL="0" indent="0">
              <a:buNone/>
            </a:pPr>
            <a:r>
              <a:rPr lang="cs-CZ" dirty="0" smtClean="0"/>
              <a:t>Např. naše školní síť:</a:t>
            </a:r>
          </a:p>
          <a:p>
            <a:pPr marL="0" indent="0">
              <a:buNone/>
            </a:pPr>
            <a:r>
              <a:rPr lang="cs-CZ" dirty="0" smtClean="0"/>
              <a:t>Souborový server, Doménový řadič, DHCP server, DNS server, Služba pro nasazení systému Windows, ….</a:t>
            </a:r>
          </a:p>
        </p:txBody>
      </p:sp>
    </p:spTree>
    <p:extLst>
      <p:ext uri="{BB962C8B-B14F-4D97-AF65-F5344CB8AC3E}">
        <p14:creationId xmlns:p14="http://schemas.microsoft.com/office/powerpoint/2010/main" val="1420555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cs-CZ" u="sng" dirty="0" smtClean="0"/>
              <a:t>Dělení sítí dle topologie (stavby)</a:t>
            </a:r>
            <a:endParaRPr lang="cs-CZ" u="sng" dirty="0"/>
          </a:p>
        </p:txBody>
      </p:sp>
      <p:pic>
        <p:nvPicPr>
          <p:cNvPr id="1026" name="Picture 2" descr="http://www.computermedia.cz/obrazy/topologie-siti.htm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040160"/>
            <a:ext cx="7422356" cy="571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ál 4"/>
          <p:cNvSpPr/>
          <p:nvPr/>
        </p:nvSpPr>
        <p:spPr>
          <a:xfrm>
            <a:off x="683568" y="764704"/>
            <a:ext cx="3744416" cy="324036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616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TextovéPole 4"/>
          <p:cNvSpPr txBox="1">
            <a:spLocks/>
          </p:cNvSpPr>
          <p:nvPr/>
        </p:nvSpPr>
        <p:spPr>
          <a:xfrm>
            <a:off x="611560" y="2111469"/>
            <a:ext cx="8352928" cy="414908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noAutofit/>
          </a:bodyPr>
          <a:lstStyle/>
          <a:p>
            <a:r>
              <a:rPr lang="cs-CZ" sz="2400" dirty="0" smtClean="0"/>
              <a:t>Dnes nejčastější</a:t>
            </a:r>
          </a:p>
          <a:p>
            <a:r>
              <a:rPr lang="cs-CZ" sz="2400" dirty="0" smtClean="0"/>
              <a:t>„Uprostřed“ aktivní prvek (PC max.  cca. 160m od prvku)</a:t>
            </a:r>
          </a:p>
          <a:p>
            <a:r>
              <a:rPr lang="cs-CZ" sz="2400" b="1" u="sng" dirty="0" smtClean="0"/>
              <a:t>Aktivní prvky: </a:t>
            </a:r>
          </a:p>
          <a:p>
            <a:r>
              <a:rPr lang="cs-CZ" sz="2400" b="1" u="sng" dirty="0" smtClean="0"/>
              <a:t>Hub</a:t>
            </a:r>
            <a:r>
              <a:rPr lang="cs-CZ" sz="2400" u="sng" dirty="0" smtClean="0"/>
              <a:t> </a:t>
            </a:r>
            <a:r>
              <a:rPr lang="cs-CZ" sz="2400" dirty="0" smtClean="0"/>
              <a:t>– Rozbočovač, je „hloupý“(neumí řešit kolize, v podstatě je to jen malá sběrnice) </a:t>
            </a:r>
          </a:p>
          <a:p>
            <a:r>
              <a:rPr lang="cs-CZ" sz="2400" b="1" u="sng" dirty="0" err="1" smtClean="0"/>
              <a:t>Switch</a:t>
            </a:r>
            <a:r>
              <a:rPr lang="cs-CZ" sz="2400" dirty="0" smtClean="0"/>
              <a:t> – Přepínač, je efektivnější a chytřejší než Hub, může být programovatelný</a:t>
            </a:r>
          </a:p>
          <a:p>
            <a:r>
              <a:rPr lang="cs-CZ" sz="2400" b="1" u="sng" dirty="0" err="1" smtClean="0"/>
              <a:t>Router</a:t>
            </a:r>
            <a:r>
              <a:rPr lang="cs-CZ" sz="2400" dirty="0" smtClean="0"/>
              <a:t> – Směrovač, umí přidělovat adresy, rozhoduje jakým směrem data pošle, dělí připojení rovnoměrně mezi počítače, může být i  bezdrátovým připojením a plnit velkou řadu funkcí (Firewall, </a:t>
            </a:r>
            <a:r>
              <a:rPr lang="cs-CZ" sz="2400" dirty="0" err="1" smtClean="0"/>
              <a:t>Nat</a:t>
            </a:r>
            <a:r>
              <a:rPr lang="cs-CZ" sz="2400" dirty="0" smtClean="0"/>
              <a:t>, Port </a:t>
            </a:r>
            <a:r>
              <a:rPr lang="cs-CZ" sz="2400" dirty="0" err="1" smtClean="0"/>
              <a:t>Forwarding</a:t>
            </a:r>
            <a:r>
              <a:rPr lang="cs-CZ" sz="2400" dirty="0" smtClean="0"/>
              <a:t>, MAC </a:t>
            </a:r>
            <a:r>
              <a:rPr lang="cs-CZ" sz="2400" dirty="0" err="1" smtClean="0"/>
              <a:t>filtering</a:t>
            </a:r>
            <a:r>
              <a:rPr lang="cs-CZ" sz="2400" dirty="0" smtClean="0"/>
              <a:t>,…)</a:t>
            </a:r>
            <a:endParaRPr lang="cs-CZ" sz="2400" dirty="0"/>
          </a:p>
        </p:txBody>
      </p:sp>
      <p:pic>
        <p:nvPicPr>
          <p:cNvPr id="4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482" y="34330"/>
            <a:ext cx="2769518" cy="2077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0327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Síťový protokol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Aby počítače mohli komunikovat musí </a:t>
            </a:r>
            <a:r>
              <a:rPr lang="cs-CZ" b="1" i="1" dirty="0" smtClean="0"/>
              <a:t>„mluvit stejným jazykem“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Příklady: TCP/IP (internet), IPX/SPX, </a:t>
            </a:r>
            <a:r>
              <a:rPr lang="cs-CZ" dirty="0" err="1" smtClean="0"/>
              <a:t>NetBEUI</a:t>
            </a:r>
            <a:r>
              <a:rPr lang="cs-CZ" dirty="0" smtClean="0"/>
              <a:t>,…</a:t>
            </a:r>
          </a:p>
          <a:p>
            <a:pPr marL="0" indent="0">
              <a:buNone/>
            </a:pPr>
            <a:r>
              <a:rPr lang="cs-CZ" u="sng" dirty="0" smtClean="0"/>
              <a:t>Protokol určuje např.:</a:t>
            </a:r>
          </a:p>
          <a:p>
            <a:r>
              <a:rPr lang="cs-CZ" dirty="0" smtClean="0"/>
              <a:t>Způsob adresování počítačů (např. IP adresy)</a:t>
            </a:r>
          </a:p>
          <a:p>
            <a:r>
              <a:rPr lang="cs-CZ" dirty="0" smtClean="0"/>
              <a:t>Velikost přenášených bloků dat (paketů)</a:t>
            </a:r>
          </a:p>
          <a:p>
            <a:r>
              <a:rPr lang="cs-CZ" dirty="0" smtClean="0"/>
              <a:t>Přenosovou rychlost</a:t>
            </a:r>
          </a:p>
          <a:p>
            <a:r>
              <a:rPr lang="cs-CZ" dirty="0" smtClean="0"/>
              <a:t>Formát předávaných dat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87048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483</Words>
  <Application>Microsoft Office PowerPoint</Application>
  <PresentationFormat>Předvádění na obrazovce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Počítačové sítě</vt:lpstr>
      <vt:lpstr>Počítačová síť (computer network)</vt:lpstr>
      <vt:lpstr>Dělení sítí dle rozlehlosti</vt:lpstr>
      <vt:lpstr>Internet</vt:lpstr>
      <vt:lpstr>Dělení podle vztahů mezi počítači</vt:lpstr>
      <vt:lpstr>Server</vt:lpstr>
      <vt:lpstr>Dělení sítí dle topologie (stavby)</vt:lpstr>
      <vt:lpstr>Prezentace aplikace PowerPoint</vt:lpstr>
      <vt:lpstr>Síťový protokol</vt:lpstr>
      <vt:lpstr>Síťová karta (opakování)</vt:lpstr>
      <vt:lpstr>Bezdrátová síť  WiFi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Počítačové sítě</dc:title>
  <dc:creator>Honzík Radek</dc:creator>
  <cp:lastModifiedBy>Pliml Ladislav</cp:lastModifiedBy>
  <cp:revision>19</cp:revision>
  <dcterms:created xsi:type="dcterms:W3CDTF">2013-02-26T10:00:52Z</dcterms:created>
  <dcterms:modified xsi:type="dcterms:W3CDTF">2014-01-15T06:58:07Z</dcterms:modified>
</cp:coreProperties>
</file>